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CC588-EB15-4D6C-B153-47A2CAD91B91}" type="datetimeFigureOut">
              <a:rPr lang="en-US" smtClean="0"/>
              <a:pPr/>
              <a:t>21-Oct-13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1FBA8-4747-4D85-8F75-4D46243D8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EE0E-0B8F-4E7E-9EBC-083A2DFC5AD7}" type="datetimeFigureOut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BBAE-0B58-4BEA-B784-2C0FB3986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EE0E-0B8F-4E7E-9EBC-083A2DFC5AD7}" type="datetimeFigureOut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BBAE-0B58-4BEA-B784-2C0FB3986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EE0E-0B8F-4E7E-9EBC-083A2DFC5AD7}" type="datetimeFigureOut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BBAE-0B58-4BEA-B784-2C0FB3986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EE0E-0B8F-4E7E-9EBC-083A2DFC5AD7}" type="datetimeFigureOut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BBAE-0B58-4BEA-B784-2C0FB3986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EE0E-0B8F-4E7E-9EBC-083A2DFC5AD7}" type="datetimeFigureOut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BBAE-0B58-4BEA-B784-2C0FB3986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EE0E-0B8F-4E7E-9EBC-083A2DFC5AD7}" type="datetimeFigureOut">
              <a:rPr lang="en-US" smtClean="0"/>
              <a:pPr/>
              <a:t>21-Oct-13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BBAE-0B58-4BEA-B784-2C0FB3986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EE0E-0B8F-4E7E-9EBC-083A2DFC5AD7}" type="datetimeFigureOut">
              <a:rPr lang="en-US" smtClean="0"/>
              <a:pPr/>
              <a:t>21-Oct-13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BBAE-0B58-4BEA-B784-2C0FB3986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EE0E-0B8F-4E7E-9EBC-083A2DFC5AD7}" type="datetimeFigureOut">
              <a:rPr lang="en-US" smtClean="0"/>
              <a:pPr/>
              <a:t>21-Oct-13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BBAE-0B58-4BEA-B784-2C0FB3986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EE0E-0B8F-4E7E-9EBC-083A2DFC5AD7}" type="datetimeFigureOut">
              <a:rPr lang="en-US" smtClean="0"/>
              <a:pPr/>
              <a:t>21-Oct-13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BBAE-0B58-4BEA-B784-2C0FB3986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EE0E-0B8F-4E7E-9EBC-083A2DFC5AD7}" type="datetimeFigureOut">
              <a:rPr lang="en-US" smtClean="0"/>
              <a:pPr/>
              <a:t>21-Oct-13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BBAE-0B58-4BEA-B784-2C0FB3986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EE0E-0B8F-4E7E-9EBC-083A2DFC5AD7}" type="datetimeFigureOut">
              <a:rPr lang="en-US" smtClean="0"/>
              <a:pPr/>
              <a:t>21-Oct-13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BBAE-0B58-4BEA-B784-2C0FB3986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8EE0E-0B8F-4E7E-9EBC-083A2DFC5AD7}" type="datetimeFigureOut">
              <a:rPr lang="en-US" smtClean="0"/>
              <a:pPr/>
              <a:t>21-Oct-13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FBBAE-0B58-4BEA-B784-2C0FB3986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Korisnik\Desktop\1%20razred\preview.mp3" TargetMode="External"/><Relationship Id="rId1" Type="http://schemas.openxmlformats.org/officeDocument/2006/relationships/audio" Target="file:///C:\Users\Public\Music\Sample%20Music\Sleep%20Away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40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Public\Music\Sample%20Music\Sleep%20Away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81000" y="45720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4400" y="5257800"/>
            <a:ext cx="533400" cy="533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82000" y="1600200"/>
            <a:ext cx="533400" cy="533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" y="3276600"/>
            <a:ext cx="533400" cy="533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66800" y="152400"/>
            <a:ext cx="7239000" cy="129540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DeflateTop">
              <a:avLst/>
            </a:prstTxWarp>
            <a:normAutofit lnSpcReduction="10000"/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ДОБРО</a:t>
            </a: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10400" y="2590800"/>
            <a:ext cx="304800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34400" y="457200"/>
            <a:ext cx="381000" cy="381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19200" y="4114800"/>
            <a:ext cx="381000" cy="381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9000" y="5181600"/>
            <a:ext cx="381000" cy="381000"/>
          </a:xfrm>
          <a:prstGeom prst="ellipse">
            <a:avLst/>
          </a:prstGeom>
          <a:solidFill>
            <a:srgbClr val="CC00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86200" y="228600"/>
            <a:ext cx="381000" cy="381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534400" y="4572000"/>
            <a:ext cx="304800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6600" y="3124200"/>
            <a:ext cx="304800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458200" y="3200400"/>
            <a:ext cx="304800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38200" y="1371600"/>
            <a:ext cx="7696200" cy="167640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InflateTop">
              <a:avLst/>
            </a:prstTxWarp>
            <a:normAutofit/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ДОШЛИ</a:t>
            </a: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350520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Свет око нас</a:t>
            </a:r>
          </a:p>
          <a:p>
            <a:pPr algn="ctr"/>
            <a:r>
              <a:rPr lang="sr-Cyrl-R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ОГЛЕДНИ ЧАС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60198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rgbClr val="FF33CC"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Учитељице: Маја Арсеновић и Јелица Ристић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rgbClr val="FF33CC">
                    <a:alpha val="40000"/>
                  </a:srgb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15200" y="3505200"/>
            <a:ext cx="304800" cy="304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2400" y="1981200"/>
            <a:ext cx="381000" cy="381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534400" y="5486400"/>
            <a:ext cx="381000" cy="381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76800" y="5562600"/>
            <a:ext cx="304800" cy="304800"/>
          </a:xfrm>
          <a:prstGeom prst="ellipse">
            <a:avLst/>
          </a:prstGeom>
          <a:solidFill>
            <a:srgbClr val="CC00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9600" y="4724400"/>
            <a:ext cx="304800" cy="304800"/>
          </a:xfrm>
          <a:prstGeom prst="rect">
            <a:avLst/>
          </a:prstGeom>
        </p:spPr>
      </p:pic>
      <p:pic>
        <p:nvPicPr>
          <p:cNvPr id="29" name="preview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001000" y="487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177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161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185257_569467363090979_1104999901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20574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5448103"/>
            <a:ext cx="1981477" cy="1409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1371600"/>
            <a:ext cx="2353004" cy="195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3810000"/>
            <a:ext cx="1988507" cy="14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1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0" y="2133600"/>
            <a:ext cx="933580" cy="141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1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34200" y="1676400"/>
            <a:ext cx="1779759" cy="4993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loud 12"/>
          <p:cNvSpPr/>
          <p:nvPr/>
        </p:nvSpPr>
        <p:spPr>
          <a:xfrm>
            <a:off x="304800" y="152400"/>
            <a:ext cx="3505200" cy="1524000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/>
              <a:t>КАМЕРМАН</a:t>
            </a:r>
            <a:endParaRPr lang="en-US" sz="3200" dirty="0"/>
          </a:p>
        </p:txBody>
      </p:sp>
      <p:sp>
        <p:nvSpPr>
          <p:cNvPr id="14" name="Cloud 13"/>
          <p:cNvSpPr/>
          <p:nvPr/>
        </p:nvSpPr>
        <p:spPr>
          <a:xfrm>
            <a:off x="5715000" y="228600"/>
            <a:ext cx="3276600" cy="15240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/>
              <a:t>НОВИНАР</a:t>
            </a:r>
            <a:endParaRPr lang="en-US" sz="3600" dirty="0"/>
          </a:p>
        </p:txBody>
      </p:sp>
      <p:pic>
        <p:nvPicPr>
          <p:cNvPr id="18" name="Picture 17" descr="207713_398950343522115_1793386126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187993">
            <a:off x="2622012" y="3434937"/>
            <a:ext cx="1785408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72237_482301058474277_2105935796_n.jpg"/>
          <p:cNvPicPr>
            <a:picLocks noChangeAspect="1"/>
          </p:cNvPicPr>
          <p:nvPr/>
        </p:nvPicPr>
        <p:blipFill>
          <a:blip r:embed="rId3" cstate="print"/>
          <a:srcRect l="22642" t="4743" r="15094"/>
          <a:stretch>
            <a:fillRect/>
          </a:stretch>
        </p:blipFill>
        <p:spPr>
          <a:xfrm>
            <a:off x="0" y="838200"/>
            <a:ext cx="31242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405988_398959843521165_13160832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057400"/>
            <a:ext cx="1932651" cy="205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71800" y="381000"/>
            <a:ext cx="4038600" cy="15240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r-Cyrl-R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ФОТОГРАФ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Picture 6" descr="393168_398949330188883_169401467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83038">
            <a:off x="4688837" y="2505399"/>
            <a:ext cx="1905000" cy="2449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44_poklicni_fotoapara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495800"/>
            <a:ext cx="1940578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2658191143_863617e553_o.jpg"/>
          <p:cNvPicPr>
            <a:picLocks noChangeAspect="1"/>
          </p:cNvPicPr>
          <p:nvPr/>
        </p:nvPicPr>
        <p:blipFill>
          <a:blip r:embed="rId7" cstate="print"/>
          <a:srcRect t="9996"/>
          <a:stretch>
            <a:fillRect/>
          </a:stretch>
        </p:blipFill>
        <p:spPr>
          <a:xfrm rot="21293892">
            <a:off x="5407359" y="4621023"/>
            <a:ext cx="2895600" cy="1778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fotograf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7000" y="0"/>
            <a:ext cx="2667000" cy="411784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CC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c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295400"/>
            <a:ext cx="2133600" cy="1789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ucitelj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535680"/>
            <a:ext cx="3269863" cy="3322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-krede-i-skolice.jpg"/>
          <p:cNvPicPr>
            <a:picLocks noChangeAspect="1"/>
          </p:cNvPicPr>
          <p:nvPr/>
        </p:nvPicPr>
        <p:blipFill>
          <a:blip r:embed="rId5" cstate="print"/>
          <a:srcRect r="40971"/>
          <a:stretch>
            <a:fillRect/>
          </a:stretch>
        </p:blipFill>
        <p:spPr>
          <a:xfrm rot="20499716">
            <a:off x="2949363" y="207812"/>
            <a:ext cx="1573552" cy="156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Epson_EH-TW5500_projekt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04800"/>
            <a:ext cx="2438400" cy="1095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nevnik-.jpg"/>
          <p:cNvPicPr>
            <a:picLocks noChangeAspect="1"/>
          </p:cNvPicPr>
          <p:nvPr/>
        </p:nvPicPr>
        <p:blipFill>
          <a:blip r:embed="rId7" cstate="print"/>
          <a:srcRect l="28998"/>
          <a:stretch>
            <a:fillRect/>
          </a:stretch>
        </p:blipFill>
        <p:spPr>
          <a:xfrm rot="373542">
            <a:off x="5721982" y="93027"/>
            <a:ext cx="1804415" cy="163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uciteljica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59480" y="3505200"/>
            <a:ext cx="536448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loud 12"/>
          <p:cNvSpPr/>
          <p:nvPr/>
        </p:nvSpPr>
        <p:spPr>
          <a:xfrm>
            <a:off x="3276600" y="2514600"/>
            <a:ext cx="4114800" cy="1295400"/>
          </a:xfrm>
          <a:prstGeom prst="cloud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8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УЧИТЕЉ</a:t>
            </a:r>
            <a:endParaRPr lang="en-US" sz="4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4" name="Picture 13" descr="kslika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083703">
            <a:off x="6867525" y="1143000"/>
            <a:ext cx="2276475" cy="1531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policija-oruzje-zakon-prodaja-zabrana-nozevi-palice-surikeni-nuncake-1328585176-117141.jpg"/>
          <p:cNvPicPr>
            <a:picLocks noChangeAspect="1"/>
          </p:cNvPicPr>
          <p:nvPr/>
        </p:nvPicPr>
        <p:blipFill>
          <a:blip r:embed="rId10" cstate="print"/>
          <a:srcRect l="19682" r="22561"/>
          <a:stretch>
            <a:fillRect/>
          </a:stretch>
        </p:blipFill>
        <p:spPr>
          <a:xfrm>
            <a:off x="4572000" y="1143000"/>
            <a:ext cx="1219200" cy="140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08437_398954553521694_7221716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13038">
            <a:off x="15422" y="167824"/>
            <a:ext cx="2160280" cy="216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a-technik-dj-tools-mikrofone-mikrofon-audio-technica-atm-410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24235">
            <a:off x="2165363" y="545395"/>
            <a:ext cx="1796548" cy="147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602427_569478326423216_157802308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048000"/>
            <a:ext cx="2743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186853_569478339756548_1676336486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124200"/>
            <a:ext cx="2682551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7"/>
          <p:cNvSpPr/>
          <p:nvPr/>
        </p:nvSpPr>
        <p:spPr>
          <a:xfrm>
            <a:off x="2514600" y="1905000"/>
            <a:ext cx="4314404" cy="13634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dirty="0" smtClean="0"/>
              <a:t>МУЗИЧАР</a:t>
            </a:r>
            <a:endParaRPr lang="en-US" sz="4400" dirty="0"/>
          </a:p>
        </p:txBody>
      </p:sp>
      <p:pic>
        <p:nvPicPr>
          <p:cNvPr id="10" name="Picture 9" descr="upload_21649_1.jpg"/>
          <p:cNvPicPr>
            <a:picLocks noChangeAspect="1"/>
          </p:cNvPicPr>
          <p:nvPr/>
        </p:nvPicPr>
        <p:blipFill>
          <a:blip r:embed="rId7" cstate="print"/>
          <a:srcRect l="15714" r="14571"/>
          <a:stretch>
            <a:fillRect/>
          </a:stretch>
        </p:blipFill>
        <p:spPr>
          <a:xfrm>
            <a:off x="6948278" y="228600"/>
            <a:ext cx="2195721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 descr="285384_493164627387920_1575758543_n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3124200" y="3124200"/>
            <a:ext cx="2943225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partitura_himno_de_la_alegria.png"/>
          <p:cNvPicPr>
            <a:picLocks noChangeAspect="1"/>
          </p:cNvPicPr>
          <p:nvPr/>
        </p:nvPicPr>
        <p:blipFill>
          <a:blip r:embed="rId9" cstate="print"/>
          <a:srcRect t="24029" b="14245"/>
          <a:stretch>
            <a:fillRect/>
          </a:stretch>
        </p:blipFill>
        <p:spPr>
          <a:xfrm rot="471397">
            <a:off x="3838693" y="208638"/>
            <a:ext cx="3172971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CC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914400"/>
            <a:ext cx="8229600" cy="5029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sr-Cyrl-RS" sz="11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ХВАЛА </a:t>
            </a:r>
            <a:br>
              <a:rPr lang="sr-Cyrl-RS" sz="11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</a:br>
            <a:r>
              <a:rPr lang="sr-Cyrl-RS" sz="11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НА </a:t>
            </a:r>
            <a:br>
              <a:rPr lang="sr-Cyrl-RS" sz="11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</a:br>
            <a:r>
              <a:rPr lang="sr-Cyrl-RS" sz="11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ПАЖЊИ </a:t>
            </a:r>
            <a:endParaRPr lang="en-US" sz="11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5-Point Star 5"/>
          <p:cNvSpPr/>
          <p:nvPr/>
        </p:nvSpPr>
        <p:spPr>
          <a:xfrm rot="20417401">
            <a:off x="1160123" y="565605"/>
            <a:ext cx="762000" cy="6858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1320150">
            <a:off x="885715" y="3036365"/>
            <a:ext cx="914400" cy="838200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696200" y="533400"/>
            <a:ext cx="990600" cy="990600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886200" y="5334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53400" y="4419600"/>
            <a:ext cx="762000" cy="685800"/>
          </a:xfrm>
          <a:prstGeom prst="star5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rot="1521151">
            <a:off x="491132" y="5768914"/>
            <a:ext cx="762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 rot="20417401">
            <a:off x="6646524" y="2699206"/>
            <a:ext cx="762000" cy="68580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 rot="20417401">
            <a:off x="5157019" y="5788843"/>
            <a:ext cx="506363" cy="394072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 rot="20417401">
            <a:off x="7408524" y="5823406"/>
            <a:ext cx="762000" cy="6858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 rot="20417401">
            <a:off x="2870402" y="3501345"/>
            <a:ext cx="496543" cy="38871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 rot="20417401">
            <a:off x="6382037" y="364296"/>
            <a:ext cx="424809" cy="41440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 rot="931735">
            <a:off x="8277320" y="2335303"/>
            <a:ext cx="424809" cy="41440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4800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177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7526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r-Cyrl-RS" sz="6600" b="1" dirty="0" smtClean="0">
                <a:solidFill>
                  <a:schemeClr val="bg1"/>
                </a:solidFill>
                <a:latin typeface="Comic Sans MS" pitchFamily="66" charset="0"/>
              </a:rPr>
              <a:t>ЗАНИМАЊА</a:t>
            </a:r>
            <a:br>
              <a:rPr lang="sr-Cyrl-RS" sz="66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sr-Cyrl-RS" sz="6600" b="1" dirty="0" smtClean="0">
                <a:solidFill>
                  <a:schemeClr val="bg1"/>
                </a:solidFill>
                <a:latin typeface="Comic Sans MS" pitchFamily="66" charset="0"/>
              </a:rPr>
              <a:t>ЉУДИ</a:t>
            </a:r>
            <a:endParaRPr lang="en-US" sz="6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4" name="Content Placeholder 13" descr="16714_389837914433358_43196911_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2041850"/>
            <a:ext cx="2743200" cy="458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Content Placeholder 14" descr="320901_398947763522373_1598680957_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14800" y="2701052"/>
            <a:ext cx="4556336" cy="353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5-Point Star 3"/>
          <p:cNvSpPr/>
          <p:nvPr/>
        </p:nvSpPr>
        <p:spPr>
          <a:xfrm rot="20479645">
            <a:off x="274712" y="1874913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-Point Star 5"/>
          <p:cNvSpPr/>
          <p:nvPr/>
        </p:nvSpPr>
        <p:spPr>
          <a:xfrm rot="20548195">
            <a:off x="152400" y="4267200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 rot="1139565">
            <a:off x="8077200" y="2362200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 rot="1256040">
            <a:off x="8001000" y="5562600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 rot="20657847">
            <a:off x="4876800" y="1828800"/>
            <a:ext cx="838200" cy="8382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 rot="1470841">
            <a:off x="3581400" y="5638800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 rot="1112313">
            <a:off x="505906" y="291396"/>
            <a:ext cx="457200" cy="3810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5-Point Star 21"/>
          <p:cNvSpPr/>
          <p:nvPr/>
        </p:nvSpPr>
        <p:spPr>
          <a:xfrm rot="20203513">
            <a:off x="7143271" y="1217825"/>
            <a:ext cx="457200" cy="3810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5-Point Star 22"/>
          <p:cNvSpPr/>
          <p:nvPr/>
        </p:nvSpPr>
        <p:spPr>
          <a:xfrm rot="1227951">
            <a:off x="8382000" y="381000"/>
            <a:ext cx="457200" cy="3810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2104_389837907766692_108020491_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5590" y="1752600"/>
            <a:ext cx="246761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547381_389838177766665_113359869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4791">
            <a:off x="6105001" y="1598463"/>
            <a:ext cx="2919590" cy="5024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loud 9"/>
          <p:cNvSpPr/>
          <p:nvPr/>
        </p:nvSpPr>
        <p:spPr>
          <a:xfrm>
            <a:off x="228600" y="304800"/>
            <a:ext cx="3810000" cy="14478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МЕДИЦИНСКА</a:t>
            </a:r>
            <a:r>
              <a:rPr lang="sr-Cyrl-R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СЕСТРА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Cloud 10"/>
          <p:cNvSpPr/>
          <p:nvPr/>
        </p:nvSpPr>
        <p:spPr>
          <a:xfrm>
            <a:off x="5029200" y="228600"/>
            <a:ext cx="3918653" cy="13716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ДОКТОР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4" name="Picture 13" descr="64535_398950840188732_144606430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81135">
            <a:off x="2753175" y="2197576"/>
            <a:ext cx="1540934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263346_398955050188311_751309528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443363">
            <a:off x="2605513" y="4403978"/>
            <a:ext cx="1734608" cy="223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394822_398969900186826_1253674051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16114">
            <a:off x="4431445" y="4312478"/>
            <a:ext cx="1540933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580559_398961083521041_884293076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958895">
            <a:off x="4383373" y="1894560"/>
            <a:ext cx="1740567" cy="223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231631_569466919757690_205234167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00200"/>
            <a:ext cx="2514600" cy="502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Picture 17" descr="lisice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4876800"/>
            <a:ext cx="2548476" cy="1516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kis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2971800"/>
            <a:ext cx="1627572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Picture 14" descr="stop_palic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17279">
            <a:off x="5352603" y="2860508"/>
            <a:ext cx="989203" cy="2103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Picture 12" descr="oprema-grup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0" y="914400"/>
            <a:ext cx="3396969" cy="191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loud 8"/>
          <p:cNvSpPr/>
          <p:nvPr/>
        </p:nvSpPr>
        <p:spPr>
          <a:xfrm>
            <a:off x="304800" y="152400"/>
            <a:ext cx="3962400" cy="12954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ВАТРОГАСАЦ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Cloud 9"/>
          <p:cNvSpPr/>
          <p:nvPr/>
        </p:nvSpPr>
        <p:spPr>
          <a:xfrm>
            <a:off x="5149099" y="5029200"/>
            <a:ext cx="3994901" cy="1422303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r-Cyrl-R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ПОЛИЦАЈАЦ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3" name="Picture 22" descr="945993_569467106424338_1175970658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228600"/>
            <a:ext cx="2111871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2604_398948230188993_85485437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5587">
            <a:off x="3934787" y="1618092"/>
            <a:ext cx="1774893" cy="2282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 descr="59937_398953266855156_1931781363_n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21390332">
            <a:off x="139574" y="1852748"/>
            <a:ext cx="3429000" cy="468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408444_398948560188960_1287775586_n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b="9216"/>
          <a:stretch>
            <a:fillRect/>
          </a:stretch>
        </p:blipFill>
        <p:spPr>
          <a:xfrm rot="468404">
            <a:off x="6035642" y="196100"/>
            <a:ext cx="3147635" cy="381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7"/>
          <p:cNvSpPr/>
          <p:nvPr/>
        </p:nvSpPr>
        <p:spPr>
          <a:xfrm>
            <a:off x="533400" y="228600"/>
            <a:ext cx="4343400" cy="17526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ПОШТАР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pic>
        <p:nvPicPr>
          <p:cNvPr id="9" name="Picture 8" descr="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14035">
            <a:off x="7316498" y="4216069"/>
            <a:ext cx="180442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602845_398948616855621_280411313_n.jpg"/>
          <p:cNvPicPr>
            <a:picLocks noChangeAspect="1"/>
          </p:cNvPicPr>
          <p:nvPr/>
        </p:nvPicPr>
        <p:blipFill>
          <a:blip r:embed="rId7" cstate="print"/>
          <a:srcRect l="8232" t="17632" r="6037" b="18438"/>
          <a:stretch>
            <a:fillRect/>
          </a:stretch>
        </p:blipFill>
        <p:spPr>
          <a:xfrm rot="16622514">
            <a:off x="3203847" y="3929492"/>
            <a:ext cx="2032965" cy="185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aket_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740075">
            <a:off x="5092216" y="4290927"/>
            <a:ext cx="2293735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7290_398961950187621_2099748947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90913">
            <a:off x="235285" y="2137109"/>
            <a:ext cx="3048000" cy="4399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 descr="424031_398948860188930_741606245_n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b="7853"/>
          <a:stretch>
            <a:fillRect/>
          </a:stretch>
        </p:blipFill>
        <p:spPr>
          <a:xfrm rot="342621">
            <a:off x="5552341" y="375491"/>
            <a:ext cx="3406521" cy="3891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408741_398953753521774_164590953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59762">
            <a:off x="3509533" y="3240910"/>
            <a:ext cx="1659467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398143_398948770188939_1864628545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93911">
            <a:off x="6909666" y="4264656"/>
            <a:ext cx="1718734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603109_398948376855645_1181797803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4343400"/>
            <a:ext cx="1532466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73382_398948490188967_1119791984_n.jpg"/>
          <p:cNvPicPr>
            <a:picLocks noChangeAspect="1"/>
          </p:cNvPicPr>
          <p:nvPr/>
        </p:nvPicPr>
        <p:blipFill>
          <a:blip r:embed="rId8" cstate="print"/>
          <a:srcRect t="14444" b="34000"/>
          <a:stretch>
            <a:fillRect/>
          </a:stretch>
        </p:blipFill>
        <p:spPr>
          <a:xfrm rot="809920">
            <a:off x="3415407" y="1758922"/>
            <a:ext cx="2184181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loud 10"/>
          <p:cNvSpPr/>
          <p:nvPr/>
        </p:nvSpPr>
        <p:spPr>
          <a:xfrm>
            <a:off x="762000" y="228600"/>
            <a:ext cx="3810000" cy="16002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КУВАР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11" descr="582380_398949410188875_2077519368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557586">
            <a:off x="3458322" y="5230754"/>
            <a:ext cx="1348283" cy="173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85112_398947773522372_2139294119_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219200"/>
            <a:ext cx="4323519" cy="2927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543870_398955513521598_1684777832_n.jpg"/>
          <p:cNvPicPr>
            <a:picLocks noChangeAspect="1"/>
          </p:cNvPicPr>
          <p:nvPr/>
        </p:nvPicPr>
        <p:blipFill>
          <a:blip r:embed="rId4" cstate="print"/>
          <a:srcRect t="16936" b="9859"/>
          <a:stretch>
            <a:fillRect/>
          </a:stretch>
        </p:blipFill>
        <p:spPr>
          <a:xfrm>
            <a:off x="381000" y="1295400"/>
            <a:ext cx="35814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loud 10"/>
          <p:cNvSpPr/>
          <p:nvPr/>
        </p:nvSpPr>
        <p:spPr>
          <a:xfrm>
            <a:off x="5562600" y="228600"/>
            <a:ext cx="3124200" cy="1219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ЗИДАР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28600" y="228600"/>
            <a:ext cx="5257800" cy="1219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АУТОМЕХАНИЧАР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7" descr="582531_398954566855026_126291403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4191000"/>
            <a:ext cx="5867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at-veterinarian-12186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600200"/>
            <a:ext cx="3733800" cy="287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217898_398955400188276_1845352931_n.jpg"/>
          <p:cNvPicPr>
            <a:picLocks noChangeAspect="1"/>
          </p:cNvPicPr>
          <p:nvPr/>
        </p:nvPicPr>
        <p:blipFill>
          <a:blip r:embed="rId4" cstate="print"/>
          <a:srcRect t="26889" b="34000"/>
          <a:stretch>
            <a:fillRect/>
          </a:stretch>
        </p:blipFill>
        <p:spPr>
          <a:xfrm>
            <a:off x="838200" y="5105400"/>
            <a:ext cx="3485284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 descr="veterinar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5105400" y="4114800"/>
            <a:ext cx="3775587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7"/>
          <p:cNvSpPr/>
          <p:nvPr/>
        </p:nvSpPr>
        <p:spPr>
          <a:xfrm>
            <a:off x="4343400" y="304800"/>
            <a:ext cx="4114800" cy="15240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/>
              <a:t>ВЕТЕРИНАР</a:t>
            </a:r>
            <a:endParaRPr lang="en-US" sz="3600" dirty="0"/>
          </a:p>
        </p:txBody>
      </p:sp>
      <p:pic>
        <p:nvPicPr>
          <p:cNvPr id="13" name="Picture 12" descr="doktorska-twarzy-kobiety-maska-medyczna-232999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19225">
            <a:off x="428173" y="2866574"/>
            <a:ext cx="1903422" cy="1903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481155_398955510188265_1059065558_n.jpg"/>
          <p:cNvPicPr>
            <a:picLocks noChangeAspect="1"/>
          </p:cNvPicPr>
          <p:nvPr/>
        </p:nvPicPr>
        <p:blipFill>
          <a:blip r:embed="rId7" cstate="print"/>
          <a:srcRect b="50000"/>
          <a:stretch>
            <a:fillRect/>
          </a:stretch>
        </p:blipFill>
        <p:spPr>
          <a:xfrm>
            <a:off x="381000" y="685800"/>
            <a:ext cx="3886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651x322_licitatie-privind-achizitia-de-vaccinuri-pentru-uz-veterinar-la-dsvsa-constanta-6917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7854425">
            <a:off x="2241914" y="3271353"/>
            <a:ext cx="2438198" cy="120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393168_398949330188883_1694014676_n.jpg"/>
          <p:cNvPicPr>
            <a:picLocks noChangeAspect="1"/>
          </p:cNvPicPr>
          <p:nvPr/>
        </p:nvPicPr>
        <p:blipFill>
          <a:blip r:embed="rId3" cstate="print"/>
          <a:srcRect t="17386" b="11852"/>
          <a:stretch>
            <a:fillRect/>
          </a:stretch>
        </p:blipFill>
        <p:spPr>
          <a:xfrm rot="21108302">
            <a:off x="6378485" y="4412286"/>
            <a:ext cx="2177612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Content Placeholder 4" descr="409736_398961616854321_239254299_n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633335">
            <a:off x="5639356" y="489162"/>
            <a:ext cx="3189636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Content Placeholder 7" descr="milica-slikarka1-e1378305332136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 rot="472660">
            <a:off x="292925" y="1951673"/>
            <a:ext cx="3214498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cetki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26538">
            <a:off x="3844048" y="4935246"/>
            <a:ext cx="2362006" cy="1768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kis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09837">
            <a:off x="3687104" y="1155200"/>
            <a:ext cx="1701971" cy="1753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small_paleta nacrtan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7851095">
            <a:off x="3481125" y="3207624"/>
            <a:ext cx="1934815" cy="146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loud 8"/>
          <p:cNvSpPr/>
          <p:nvPr/>
        </p:nvSpPr>
        <p:spPr>
          <a:xfrm>
            <a:off x="304800" y="304800"/>
            <a:ext cx="3810000" cy="144780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СЛИКАР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32</Words>
  <Application>Microsoft Office PowerPoint</Application>
  <PresentationFormat>On-screen Show (4:3)</PresentationFormat>
  <Paragraphs>22</Paragraphs>
  <Slides>14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ЗАНИМАЊА ЉУДИ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ФОТОГРАФ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ЗАНИМАЊА ЉУДИ</dc:title>
  <dc:creator>Korisnik</dc:creator>
  <cp:lastModifiedBy>Korisnik</cp:lastModifiedBy>
  <cp:revision>117</cp:revision>
  <dcterms:created xsi:type="dcterms:W3CDTF">2013-10-16T19:18:46Z</dcterms:created>
  <dcterms:modified xsi:type="dcterms:W3CDTF">2013-10-21T20:51:04Z</dcterms:modified>
</cp:coreProperties>
</file>